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3"/>
  </p:notesMasterIdLst>
  <p:handoutMasterIdLst>
    <p:handoutMasterId r:id="rId214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1116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66" r:id="rId73"/>
    <p:sldId id="1106" r:id="rId74"/>
    <p:sldId id="1109" r:id="rId75"/>
    <p:sldId id="1108" r:id="rId76"/>
    <p:sldId id="1107" r:id="rId77"/>
    <p:sldId id="869" r:id="rId78"/>
    <p:sldId id="870" r:id="rId79"/>
    <p:sldId id="871" r:id="rId80"/>
    <p:sldId id="872" r:id="rId81"/>
    <p:sldId id="873" r:id="rId82"/>
    <p:sldId id="874" r:id="rId83"/>
    <p:sldId id="875" r:id="rId84"/>
    <p:sldId id="876" r:id="rId85"/>
    <p:sldId id="877" r:id="rId86"/>
    <p:sldId id="878" r:id="rId87"/>
    <p:sldId id="879" r:id="rId88"/>
    <p:sldId id="880" r:id="rId89"/>
    <p:sldId id="895" r:id="rId90"/>
    <p:sldId id="896" r:id="rId91"/>
    <p:sldId id="1104" r:id="rId92"/>
    <p:sldId id="1105" r:id="rId93"/>
    <p:sldId id="897" r:id="rId94"/>
    <p:sldId id="900" r:id="rId95"/>
    <p:sldId id="901" r:id="rId96"/>
    <p:sldId id="902" r:id="rId97"/>
    <p:sldId id="903" r:id="rId98"/>
    <p:sldId id="904" r:id="rId99"/>
    <p:sldId id="905" r:id="rId100"/>
    <p:sldId id="899" r:id="rId101"/>
    <p:sldId id="898" r:id="rId102"/>
    <p:sldId id="906" r:id="rId103"/>
    <p:sldId id="1110" r:id="rId104"/>
    <p:sldId id="1111" r:id="rId105"/>
    <p:sldId id="1112" r:id="rId106"/>
    <p:sldId id="1113" r:id="rId107"/>
    <p:sldId id="1114" r:id="rId108"/>
    <p:sldId id="1115" r:id="rId109"/>
    <p:sldId id="957" r:id="rId110"/>
    <p:sldId id="978" r:id="rId111"/>
    <p:sldId id="979" r:id="rId112"/>
    <p:sldId id="980" r:id="rId113"/>
    <p:sldId id="981" r:id="rId114"/>
    <p:sldId id="982" r:id="rId115"/>
    <p:sldId id="983" r:id="rId116"/>
    <p:sldId id="984" r:id="rId117"/>
    <p:sldId id="985" r:id="rId118"/>
    <p:sldId id="986" r:id="rId119"/>
    <p:sldId id="1117" r:id="rId120"/>
    <p:sldId id="1004" r:id="rId121"/>
    <p:sldId id="991" r:id="rId122"/>
    <p:sldId id="1008" r:id="rId123"/>
    <p:sldId id="1009" r:id="rId124"/>
    <p:sldId id="1010" r:id="rId125"/>
    <p:sldId id="1011" r:id="rId126"/>
    <p:sldId id="1015" r:id="rId127"/>
    <p:sldId id="1016" r:id="rId128"/>
    <p:sldId id="1017" r:id="rId129"/>
    <p:sldId id="1018" r:id="rId130"/>
    <p:sldId id="1019" r:id="rId131"/>
    <p:sldId id="1022" r:id="rId132"/>
    <p:sldId id="1023" r:id="rId133"/>
    <p:sldId id="1024" r:id="rId134"/>
    <p:sldId id="1025" r:id="rId135"/>
    <p:sldId id="1026" r:id="rId136"/>
    <p:sldId id="1027" r:id="rId137"/>
    <p:sldId id="1030" r:id="rId138"/>
    <p:sldId id="1031" r:id="rId139"/>
    <p:sldId id="1032" r:id="rId140"/>
    <p:sldId id="1035" r:id="rId141"/>
    <p:sldId id="1036" r:id="rId142"/>
    <p:sldId id="1037" r:id="rId143"/>
    <p:sldId id="1038" r:id="rId144"/>
    <p:sldId id="1041" r:id="rId145"/>
    <p:sldId id="1042" r:id="rId146"/>
    <p:sldId id="1043" r:id="rId147"/>
    <p:sldId id="1046" r:id="rId148"/>
    <p:sldId id="1047" r:id="rId149"/>
    <p:sldId id="1048" r:id="rId150"/>
    <p:sldId id="1049" r:id="rId151"/>
    <p:sldId id="1052" r:id="rId152"/>
    <p:sldId id="1053" r:id="rId153"/>
    <p:sldId id="1054" r:id="rId154"/>
    <p:sldId id="1055" r:id="rId155"/>
    <p:sldId id="1056" r:id="rId156"/>
    <p:sldId id="1057" r:id="rId157"/>
    <p:sldId id="1060" r:id="rId158"/>
    <p:sldId id="1061" r:id="rId159"/>
    <p:sldId id="1062" r:id="rId160"/>
    <p:sldId id="1063" r:id="rId161"/>
    <p:sldId id="1064" r:id="rId162"/>
    <p:sldId id="1069" r:id="rId163"/>
    <p:sldId id="1070" r:id="rId164"/>
    <p:sldId id="1071" r:id="rId165"/>
    <p:sldId id="1072" r:id="rId166"/>
    <p:sldId id="1073" r:id="rId167"/>
    <p:sldId id="1077" r:id="rId168"/>
    <p:sldId id="1078" r:id="rId169"/>
    <p:sldId id="1079" r:id="rId170"/>
    <p:sldId id="1082" r:id="rId171"/>
    <p:sldId id="1083" r:id="rId172"/>
    <p:sldId id="1084" r:id="rId173"/>
    <p:sldId id="1085" r:id="rId174"/>
    <p:sldId id="1088" r:id="rId175"/>
    <p:sldId id="1089" r:id="rId176"/>
    <p:sldId id="1090" r:id="rId177"/>
    <p:sldId id="1091" r:id="rId178"/>
    <p:sldId id="1092" r:id="rId179"/>
    <p:sldId id="829" r:id="rId180"/>
    <p:sldId id="830" r:id="rId181"/>
    <p:sldId id="833" r:id="rId182"/>
    <p:sldId id="834" r:id="rId183"/>
    <p:sldId id="835" r:id="rId184"/>
    <p:sldId id="836" r:id="rId185"/>
    <p:sldId id="888" r:id="rId186"/>
    <p:sldId id="887" r:id="rId187"/>
    <p:sldId id="837" r:id="rId188"/>
    <p:sldId id="842" r:id="rId189"/>
    <p:sldId id="841" r:id="rId190"/>
    <p:sldId id="838" r:id="rId191"/>
    <p:sldId id="839" r:id="rId192"/>
    <p:sldId id="840" r:id="rId193"/>
    <p:sldId id="853" r:id="rId194"/>
    <p:sldId id="854" r:id="rId195"/>
    <p:sldId id="1093" r:id="rId196"/>
    <p:sldId id="1094" r:id="rId197"/>
    <p:sldId id="1095" r:id="rId198"/>
    <p:sldId id="1096" r:id="rId199"/>
    <p:sldId id="1097" r:id="rId200"/>
    <p:sldId id="1098" r:id="rId201"/>
    <p:sldId id="1099" r:id="rId202"/>
    <p:sldId id="1100" r:id="rId203"/>
    <p:sldId id="1101" r:id="rId204"/>
    <p:sldId id="1102" r:id="rId205"/>
    <p:sldId id="1103" r:id="rId206"/>
    <p:sldId id="805" r:id="rId207"/>
    <p:sldId id="288" r:id="rId208"/>
    <p:sldId id="267" r:id="rId209"/>
    <p:sldId id="806" r:id="rId210"/>
    <p:sldId id="279" r:id="rId211"/>
    <p:sldId id="266" r:id="rId212"/>
  </p:sldIdLst>
  <p:sldSz cx="12192000" cy="6858000"/>
  <p:notesSz cx="6858000" cy="9144000"/>
  <p:embeddedFontLst>
    <p:embeddedFont>
      <p:font typeface="Roboto" panose="02000000000000000000" pitchFamily="2" charset="0"/>
      <p:regular r:id="rId215"/>
      <p:bold r:id="rId216"/>
      <p:italic r:id="rId217"/>
      <p:boldItalic r:id="rId218"/>
    </p:embeddedFont>
    <p:embeddedFont>
      <p:font typeface="Roboto Light" panose="02000000000000000000" pitchFamily="2" charset="0"/>
      <p:regular r:id="rId219"/>
      <p:italic r:id="rId220"/>
    </p:embeddedFont>
    <p:embeddedFont>
      <p:font typeface="Roboto Slab" pitchFamily="2" charset="0"/>
      <p:regular r:id="rId221"/>
      <p:bold r:id="rId222"/>
      <p:italic r:id="rId223"/>
      <p:boldItalic r:id="rId224"/>
    </p:embeddedFont>
    <p:embeddedFont>
      <p:font typeface="Roboto Thin" panose="02000000000000000000" pitchFamily="2" charset="0"/>
      <p:regular r:id="rId225"/>
      <p:italic r:id="rId22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3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336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12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font" Target="fonts/font2.fntdata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commentAuthors" Target="commentAuthors.xml"/><Relationship Id="rId201" Type="http://schemas.openxmlformats.org/officeDocument/2006/relationships/slide" Target="slides/slide184.xml"/><Relationship Id="rId222" Type="http://schemas.openxmlformats.org/officeDocument/2006/relationships/font" Target="fonts/font8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9.fntdata"/><Relationship Id="rId228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notesMaster" Target="notesMasters/notesMaster1.xml"/><Relationship Id="rId218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viewProps" Target="viewProps.xml"/><Relationship Id="rId19" Type="http://schemas.openxmlformats.org/officeDocument/2006/relationships/slide" Target="slides/slide2.xml"/><Relationship Id="rId224" Type="http://schemas.openxmlformats.org/officeDocument/2006/relationships/font" Target="fonts/font10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4" Type="http://schemas.openxmlformats.org/officeDocument/2006/relationships/handoutMaster" Target="handoutMasters/handoutMaster1.xml"/><Relationship Id="rId230" Type="http://schemas.openxmlformats.org/officeDocument/2006/relationships/theme" Target="theme/theme1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6.fntdata"/><Relationship Id="rId225" Type="http://schemas.openxmlformats.org/officeDocument/2006/relationships/font" Target="fonts/font11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font" Target="fonts/font1.fntdata"/><Relationship Id="rId26" Type="http://schemas.openxmlformats.org/officeDocument/2006/relationships/slide" Target="slides/slide9.xml"/><Relationship Id="rId231" Type="http://schemas.openxmlformats.org/officeDocument/2006/relationships/tableStyles" Target="tableStyle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7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21.09.2024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2.jpg"/><Relationship Id="rId4" Type="http://schemas.openxmlformats.org/officeDocument/2006/relationships/hyperlink" Target="mailto:mail.szkolenia@comarch.pl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1"/>
          <a:stretch/>
        </p:blipFill>
        <p:spPr>
          <a:xfrm>
            <a:off x="3927053" y="1975184"/>
            <a:ext cx="4337893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4404F3-A990-88E4-2C83-39CD6FC2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7E11AC4-9950-8C3A-6E44-DA2220FA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8D4F-EE0F-2B24-E47C-FA90EA4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6D4189-D154-EF01-E821-2660CA58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093E2C-E02A-1619-D9F0-49200DEE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F9A9A6-DE4C-E3C7-E831-81FD5A3B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7D6F80-4A68-F8C3-7010-690FF9BE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5" y="3007203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509120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6215</TotalTime>
  <Words>6719</Words>
  <Application>Microsoft Office PowerPoint</Application>
  <PresentationFormat>Panoramiczny</PresentationFormat>
  <Paragraphs>907</Paragraphs>
  <Slides>195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195</vt:i4>
      </vt:variant>
    </vt:vector>
  </HeadingPairs>
  <TitlesOfParts>
    <vt:vector size="219" baseType="lpstr">
      <vt:lpstr>Roboto Slab</vt:lpstr>
      <vt:lpstr>Roboto Thin</vt:lpstr>
      <vt:lpstr>Wingdings</vt:lpstr>
      <vt:lpstr>Söhne</vt:lpstr>
      <vt:lpstr>Roboto Light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102</cp:revision>
  <dcterms:created xsi:type="dcterms:W3CDTF">2023-01-16T07:56:28Z</dcterms:created>
  <dcterms:modified xsi:type="dcterms:W3CDTF">2024-09-21T22:44:10Z</dcterms:modified>
</cp:coreProperties>
</file>